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346" r:id="rId3"/>
    <p:sldId id="258" r:id="rId4"/>
    <p:sldId id="338" r:id="rId5"/>
    <p:sldId id="331" r:id="rId6"/>
    <p:sldId id="332" r:id="rId7"/>
    <p:sldId id="337" r:id="rId8"/>
    <p:sldId id="335" r:id="rId9"/>
    <p:sldId id="383" r:id="rId10"/>
    <p:sldId id="345" r:id="rId11"/>
    <p:sldId id="384" r:id="rId12"/>
    <p:sldId id="370" r:id="rId13"/>
    <p:sldId id="372" r:id="rId14"/>
    <p:sldId id="371" r:id="rId15"/>
    <p:sldId id="379" r:id="rId16"/>
    <p:sldId id="373" r:id="rId17"/>
    <p:sldId id="330" r:id="rId18"/>
    <p:sldId id="381" r:id="rId19"/>
    <p:sldId id="257" r:id="rId20"/>
    <p:sldId id="260" r:id="rId21"/>
    <p:sldId id="273" r:id="rId22"/>
    <p:sldId id="261" r:id="rId23"/>
    <p:sldId id="322" r:id="rId24"/>
    <p:sldId id="259" r:id="rId25"/>
    <p:sldId id="382" r:id="rId26"/>
    <p:sldId id="323" r:id="rId27"/>
    <p:sldId id="324" r:id="rId28"/>
    <p:sldId id="263" r:id="rId29"/>
    <p:sldId id="266" r:id="rId30"/>
    <p:sldId id="265" r:id="rId31"/>
    <p:sldId id="369" r:id="rId32"/>
    <p:sldId id="269" r:id="rId33"/>
    <p:sldId id="374" r:id="rId34"/>
    <p:sldId id="377" r:id="rId35"/>
    <p:sldId id="375" r:id="rId36"/>
    <p:sldId id="376" r:id="rId37"/>
    <p:sldId id="378" r:id="rId38"/>
    <p:sldId id="344" r:id="rId39"/>
    <p:sldId id="2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599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23167-7055-4E45-AE46-8B2117B62CFB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8F464-7CB5-D74A-8AD5-B40CD85EC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3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40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6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03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8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5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9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77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6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0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8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85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ACA4-B2FF-FF47-B1EF-389328EE9B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7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DF6D-3333-7D45-8FF2-34D58DB89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95885-00F2-494A-865D-11F81347A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BFA39-7018-1E44-AE78-8E26EA94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E5FA-6592-9B47-8E6C-FAEB040E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FC29-7866-4849-9B30-785C3D27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5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B35A-2DB0-1E42-8F72-B8FBFEFF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AFA54-2DB2-1541-87D9-70BCBFA79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CF1DC-8715-3B4D-A0DE-EED21373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4626-ABCC-F34D-B00E-6194DDBC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F54A5-67D6-3148-BC40-8DF8FD9B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89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B0D63A-3836-FA44-97E3-228D57B18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D872A-D1CE-7747-A5B8-5044336CA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D5D66-306A-DC4E-81BD-F5FCF967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44574-3F2B-1F4D-92B4-649F3350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268BE-33A0-904D-AA6D-E9217621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3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58F0-D889-6E43-9BAA-0049A393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75A2-B092-9F49-AE7D-CA4F5E54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552CD-8A9B-8C49-9B28-D96124910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3DD3E-50F6-9E44-BD21-A9570263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40058-3F5E-D941-B479-3594BE5D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5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A595-AD25-8D47-A76B-6AEA168B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63D57-2BF0-D944-8609-7557BA3D5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3DCFC-427B-3041-AD8A-D6AB30CA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A63D0-6016-F74B-BF65-2477271B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1B81E-E2A9-8C45-8288-88BAC65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2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6912-2816-9A4D-A4D5-F13D7FF2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8FE14-4DEF-8E4B-A682-372D3F47E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3D58A-3283-E54F-B708-6CC1893F0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AC8C0-2A31-B14E-AAC7-3DA8442F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B6A82-6CB8-ED4D-8FEA-50C1425C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C060C-6818-364A-A30E-7FBB466B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4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6FA9-BB58-9A44-8A0F-8EBBD98E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CE117-B153-F449-9FEA-4298D7CC0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A6189-394F-FF4D-8AA7-D5569FB7E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DD2AB-97C7-AE4D-A3CC-DDE26CC65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0CE74-40E8-C74D-A803-FA9EF35C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E450E-DC0E-E249-BF96-5427310A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32ABE-73FC-254C-BF72-D2CC8E14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00ECE-BD6C-3C4D-96BC-D34AFAFD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5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D15A-A64C-D84A-A0E3-9767774F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C3B9B-E8E8-3F4C-854C-7FA62D96D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777CD-A79E-834A-AB89-B75F3BEE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AC1DC-CE66-2942-BCCA-468A478A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8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EFC90-9AF0-9F46-A227-FC70C152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F44B0-2A05-EE44-97F1-9DC3A694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7D3C6-4A6C-6543-95FB-F5795531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7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6B22-8D51-EC4F-8720-CF563CF6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772F-C62B-D84A-9F49-2AC27D445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4858B-CBFE-A842-B6DE-9428F9AAF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007CE-2FD9-3B49-BE62-038D509D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4B051-1ED7-B148-8628-4DC330C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B2DBD-1998-2445-8098-162F0C121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5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0755-0639-6949-81A3-53C8CE65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A5001-4E6E-6742-AE16-FF2B13E5A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E261C-4BA7-564A-A76A-88651A04F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3FB34-5DCB-4147-9431-6D61A2B2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F4845-0F6C-4C48-BCFE-0B4D3D9C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582A2-A80D-A346-9AFF-FB492A2A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0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5DDEA-3836-414E-ABD7-3DC67D39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2B643-0AF1-B944-9B95-70A46F894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465C8-EF72-904E-BDEE-AAFD7EC6F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740E7-4D1B-3843-8D2F-5870BFB8F17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A5417-D38F-6840-BEEA-3A5D6A36E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F13B0-5627-A44D-AF2B-48CA008C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3136B-93C0-5D4F-AA85-354DB82A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2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B202-D3CD-1442-AB1E-D17D6C5747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 Pro Launch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35521-3A53-9C42-9323-6F3AACC4A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Business &amp; Individual of </a:t>
            </a:r>
          </a:p>
          <a:p>
            <a:r>
              <a:rPr lang="en-US" dirty="0"/>
              <a:t>User &amp; Store Modules </a:t>
            </a:r>
          </a:p>
          <a:p>
            <a:r>
              <a:rPr lang="en-US" dirty="0"/>
              <a:t>(All Stores, Shops in mall, nearby shops, wholesale, Grocery, Restaurants  Cart, Checkout, notifications and my orders)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3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76803" y="509505"/>
            <a:ext cx="10515600" cy="1325563"/>
          </a:xfrm>
        </p:spPr>
        <p:txBody>
          <a:bodyPr/>
          <a:lstStyle/>
          <a:p>
            <a:r>
              <a:rPr lang="en-US" dirty="0"/>
              <a:t>Stores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64949-014A-F043-A0E7-1CFA5821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74" y="0"/>
            <a:ext cx="4169181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09164C-CE9C-064F-9C54-FBE4F00209ED}"/>
              </a:ext>
            </a:extLst>
          </p:cNvPr>
          <p:cNvGrpSpPr/>
          <p:nvPr/>
        </p:nvGrpSpPr>
        <p:grpSpPr>
          <a:xfrm>
            <a:off x="1475874" y="1126566"/>
            <a:ext cx="328864" cy="228600"/>
            <a:chOff x="714915" y="2343150"/>
            <a:chExt cx="328864" cy="228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86AD7B-F0B1-3C41-B1E3-61CC17B392E4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08E88B8-893A-124B-8A08-C21CF4003EED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5938749-ECD2-A541-B8A7-763A20F94272}"/>
              </a:ext>
            </a:extLst>
          </p:cNvPr>
          <p:cNvSpPr txBox="1"/>
          <p:nvPr/>
        </p:nvSpPr>
        <p:spPr>
          <a:xfrm>
            <a:off x="6309360" y="594360"/>
            <a:ext cx="516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there is no data then screen should have no store found with go back button that redirects on home</a:t>
            </a:r>
          </a:p>
          <a:p>
            <a:endParaRPr lang="en-US" dirty="0"/>
          </a:p>
          <a:p>
            <a:r>
              <a:rPr lang="en-US" dirty="0"/>
              <a:t>Icon should be same as new icon.</a:t>
            </a:r>
          </a:p>
        </p:txBody>
      </p:sp>
    </p:spTree>
    <p:extLst>
      <p:ext uri="{BB962C8B-B14F-4D97-AF65-F5344CB8AC3E}">
        <p14:creationId xmlns:p14="http://schemas.microsoft.com/office/powerpoint/2010/main" val="335924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76803" y="509505"/>
            <a:ext cx="10515600" cy="1325563"/>
          </a:xfrm>
        </p:spPr>
        <p:txBody>
          <a:bodyPr/>
          <a:lstStyle/>
          <a:p>
            <a:r>
              <a:rPr lang="en-US" dirty="0"/>
              <a:t>Stores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505EE-1BEB-2046-A17A-548CB8D547EC}"/>
              </a:ext>
            </a:extLst>
          </p:cNvPr>
          <p:cNvSpPr txBox="1"/>
          <p:nvPr/>
        </p:nvSpPr>
        <p:spPr>
          <a:xfrm>
            <a:off x="514350" y="353137"/>
            <a:ext cx="486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keeping grid view no list view</a:t>
            </a:r>
          </a:p>
          <a:p>
            <a:endParaRPr lang="en-US" dirty="0"/>
          </a:p>
          <a:p>
            <a:r>
              <a:rPr lang="en-US" dirty="0"/>
              <a:t>Search should work with proper functionality</a:t>
            </a:r>
          </a:p>
          <a:p>
            <a:endParaRPr lang="en-US" dirty="0"/>
          </a:p>
          <a:p>
            <a:r>
              <a:rPr lang="en-US" dirty="0"/>
              <a:t>Filter &amp; sort only icons as per new design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4B32A-458E-ED4A-9D17-F5746CDF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767" y="0"/>
            <a:ext cx="3830836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538E4D8-C1DA-7647-823D-76DF29E88832}"/>
              </a:ext>
            </a:extLst>
          </p:cNvPr>
          <p:cNvGrpSpPr/>
          <p:nvPr/>
        </p:nvGrpSpPr>
        <p:grpSpPr>
          <a:xfrm>
            <a:off x="9286670" y="307416"/>
            <a:ext cx="328864" cy="228600"/>
            <a:chOff x="714915" y="2343150"/>
            <a:chExt cx="328864" cy="2286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0B13E1-7CBA-B342-B556-1CDA712021C8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C1636F-BF5E-7741-9DCB-181F4DE78A7D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E14076C-A390-494F-BD8C-533E7EA1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75" y="1826596"/>
            <a:ext cx="1698679" cy="1911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FBF8B9-43D1-D042-868D-6376DC92C6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36"/>
          <a:stretch/>
        </p:blipFill>
        <p:spPr>
          <a:xfrm>
            <a:off x="228600" y="1826596"/>
            <a:ext cx="4864100" cy="903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F6A8F-A739-774E-8CBD-C70781D79DA7}"/>
              </a:ext>
            </a:extLst>
          </p:cNvPr>
          <p:cNvSpPr txBox="1"/>
          <p:nvPr/>
        </p:nvSpPr>
        <p:spPr>
          <a:xfrm>
            <a:off x="617220" y="2686050"/>
            <a:ext cx="47612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menu(icon) should show all categories</a:t>
            </a:r>
          </a:p>
          <a:p>
            <a:endParaRPr lang="en-US" dirty="0"/>
          </a:p>
          <a:p>
            <a:r>
              <a:rPr lang="en-US" dirty="0"/>
              <a:t>Area search </a:t>
            </a:r>
            <a:br>
              <a:rPr lang="en-US" dirty="0"/>
            </a:br>
            <a:r>
              <a:rPr lang="en-US" dirty="0"/>
              <a:t>1- Dubai drop should have all </a:t>
            </a:r>
            <a:r>
              <a:rPr lang="en-US" dirty="0" err="1"/>
              <a:t>uae</a:t>
            </a:r>
            <a:r>
              <a:rPr lang="en-US" dirty="0"/>
              <a:t> states</a:t>
            </a:r>
          </a:p>
          <a:p>
            <a:r>
              <a:rPr lang="en-US" dirty="0"/>
              <a:t>2-Enter your desire area should have all zones and zones will show on typing .</a:t>
            </a:r>
          </a:p>
          <a:p>
            <a:r>
              <a:rPr lang="en-US" dirty="0"/>
              <a:t>User can select multiple areas </a:t>
            </a:r>
          </a:p>
          <a:p>
            <a:endParaRPr lang="en-US" dirty="0"/>
          </a:p>
          <a:p>
            <a:r>
              <a:rPr lang="en-US" dirty="0"/>
              <a:t>Heart – favorite, unfavorite</a:t>
            </a:r>
          </a:p>
          <a:p>
            <a:r>
              <a:rPr lang="en-US" dirty="0"/>
              <a:t>Verified tags </a:t>
            </a:r>
          </a:p>
          <a:p>
            <a:r>
              <a:rPr lang="en-US" dirty="0"/>
              <a:t>Image should be in scale position (not stretched)</a:t>
            </a:r>
          </a:p>
        </p:txBody>
      </p:sp>
    </p:spTree>
    <p:extLst>
      <p:ext uri="{BB962C8B-B14F-4D97-AF65-F5344CB8AC3E}">
        <p14:creationId xmlns:p14="http://schemas.microsoft.com/office/powerpoint/2010/main" val="68464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76803" y="509505"/>
            <a:ext cx="10515600" cy="1325563"/>
          </a:xfrm>
        </p:spPr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8ABEC-DA24-9B48-91AA-3715D560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37" y="0"/>
            <a:ext cx="385762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BDBD84-CE3D-A141-968B-B48B0BBC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8" y="0"/>
            <a:ext cx="3857625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DC3B01-F1FF-FE4A-B44B-69C5264F3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906" y="0"/>
            <a:ext cx="3857625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368D42-41FC-434D-92A3-69903CE5DCA3}"/>
              </a:ext>
            </a:extLst>
          </p:cNvPr>
          <p:cNvSpPr txBox="1"/>
          <p:nvPr/>
        </p:nvSpPr>
        <p:spPr>
          <a:xfrm>
            <a:off x="703996" y="5852161"/>
            <a:ext cx="185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write apply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DA1DD-4352-7C4C-AE19-26761B09EE3E}"/>
              </a:ext>
            </a:extLst>
          </p:cNvPr>
          <p:cNvSpPr txBox="1"/>
          <p:nvPr/>
        </p:nvSpPr>
        <p:spPr>
          <a:xfrm>
            <a:off x="640080" y="3669030"/>
            <a:ext cx="38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Filters icon should remove.</a:t>
            </a:r>
          </a:p>
          <a:p>
            <a:r>
              <a:rPr lang="en-US" dirty="0"/>
              <a:t>All filters should be as per discussion.</a:t>
            </a:r>
          </a:p>
        </p:txBody>
      </p:sp>
    </p:spTree>
    <p:extLst>
      <p:ext uri="{BB962C8B-B14F-4D97-AF65-F5344CB8AC3E}">
        <p14:creationId xmlns:p14="http://schemas.microsoft.com/office/powerpoint/2010/main" val="28393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76803" y="509505"/>
            <a:ext cx="10515600" cy="1325563"/>
          </a:xfrm>
        </p:spPr>
        <p:txBody>
          <a:bodyPr/>
          <a:lstStyle/>
          <a:p>
            <a:r>
              <a:rPr lang="en-US" dirty="0"/>
              <a:t>Filters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26AC32-0F73-A34F-BB64-08FFE9A5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38" y="0"/>
            <a:ext cx="3857625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7DF434-A5F9-F04F-A698-BD641FA6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0"/>
            <a:ext cx="3857625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368D42-41FC-434D-92A3-69903CE5DCA3}"/>
              </a:ext>
            </a:extLst>
          </p:cNvPr>
          <p:cNvSpPr txBox="1"/>
          <p:nvPr/>
        </p:nvSpPr>
        <p:spPr>
          <a:xfrm>
            <a:off x="1440180" y="5715001"/>
            <a:ext cx="185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write apply</a:t>
            </a:r>
          </a:p>
        </p:txBody>
      </p:sp>
    </p:spTree>
    <p:extLst>
      <p:ext uri="{BB962C8B-B14F-4D97-AF65-F5344CB8AC3E}">
        <p14:creationId xmlns:p14="http://schemas.microsoft.com/office/powerpoint/2010/main" val="84136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76803" y="509505"/>
            <a:ext cx="10515600" cy="1325563"/>
          </a:xfrm>
        </p:spPr>
        <p:txBody>
          <a:bodyPr/>
          <a:lstStyle/>
          <a:p>
            <a:r>
              <a:rPr lang="en-US" dirty="0"/>
              <a:t>Stores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97D8DE-3FE8-7549-960A-9E0D2204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17" y="0"/>
            <a:ext cx="3857625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AB8F77-93CC-1940-A958-4E6ADE22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6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57" y="72310"/>
            <a:ext cx="8660134" cy="990680"/>
          </a:xfrm>
        </p:spPr>
        <p:txBody>
          <a:bodyPr>
            <a:normAutofit/>
          </a:bodyPr>
          <a:lstStyle/>
          <a:p>
            <a:r>
              <a:rPr lang="en-US" sz="2400" dirty="0"/>
              <a:t>Without background image. Follow those colors and remove images .</a:t>
            </a:r>
            <a:br>
              <a:rPr lang="en-US" sz="2400" dirty="0"/>
            </a:br>
            <a:r>
              <a:rPr lang="en-US" sz="2400" dirty="0"/>
              <a:t>We will only keep images for user module till dashboard.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DB799-56EF-DA42-BA7D-178D5C9F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78" y="1325880"/>
            <a:ext cx="3111818" cy="5532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11F03F-C7BB-0847-A0D3-DE8F1089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73" y="1280516"/>
            <a:ext cx="3076037" cy="5577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C09AB-521E-EE46-AAA7-770BB678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044" y="0"/>
            <a:ext cx="3782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9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7" y="33147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Sequence of store details bar and background opacity for store title and rating and reviews</a:t>
            </a:r>
            <a:br>
              <a:rPr lang="en-US" dirty="0"/>
            </a:br>
            <a:r>
              <a:rPr lang="en-US" dirty="0"/>
              <a:t>and shelves selection.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4FBB153-29B6-D446-A36F-007989BD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0" y="2419350"/>
            <a:ext cx="4864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5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76803" y="509505"/>
            <a:ext cx="10515600" cy="1325563"/>
          </a:xfrm>
        </p:spPr>
        <p:txBody>
          <a:bodyPr/>
          <a:lstStyle/>
          <a:p>
            <a:r>
              <a:rPr lang="en-US" dirty="0"/>
              <a:t>Stores / Shops Views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9171C1-7BEA-7347-920D-C9CCE717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373" y="0"/>
            <a:ext cx="336399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EB1E4-A54A-CA41-A694-EDC6BBF0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8" y="0"/>
            <a:ext cx="3637955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F81D3C-C786-E34B-BE56-827D80B2EE22}"/>
              </a:ext>
            </a:extLst>
          </p:cNvPr>
          <p:cNvSpPr txBox="1">
            <a:spLocks/>
          </p:cNvSpPr>
          <p:nvPr/>
        </p:nvSpPr>
        <p:spPr>
          <a:xfrm rot="16200000">
            <a:off x="6545526" y="7862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 scroll – banner option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99875E-F476-6E4D-89E3-AD37CC588E4D}"/>
              </a:ext>
            </a:extLst>
          </p:cNvPr>
          <p:cNvGrpSpPr/>
          <p:nvPr/>
        </p:nvGrpSpPr>
        <p:grpSpPr>
          <a:xfrm>
            <a:off x="7044434" y="262890"/>
            <a:ext cx="328864" cy="228600"/>
            <a:chOff x="714915" y="2343150"/>
            <a:chExt cx="328864" cy="228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4140DB6-1AB8-494E-BE8C-7ACB451283C4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2A12F0D-9F34-BF41-AEEC-1BD011D35EF2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160CCA-0D07-1F43-93D6-4E2567C20310}"/>
              </a:ext>
            </a:extLst>
          </p:cNvPr>
          <p:cNvGrpSpPr/>
          <p:nvPr/>
        </p:nvGrpSpPr>
        <p:grpSpPr>
          <a:xfrm>
            <a:off x="10802423" y="262890"/>
            <a:ext cx="328864" cy="228600"/>
            <a:chOff x="714915" y="2343150"/>
            <a:chExt cx="328864" cy="22860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1EFE245-DFBA-054B-927B-09EFDD6BFE7E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921180-30BB-EE44-8AE1-DCF9E6A3F850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F98FFE7-97C9-984E-BF64-83C0FDE307A4}"/>
              </a:ext>
            </a:extLst>
          </p:cNvPr>
          <p:cNvGrpSpPr/>
          <p:nvPr/>
        </p:nvGrpSpPr>
        <p:grpSpPr>
          <a:xfrm>
            <a:off x="4167373" y="2037753"/>
            <a:ext cx="328864" cy="228600"/>
            <a:chOff x="714915" y="2343150"/>
            <a:chExt cx="328864" cy="2286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0F572A5-D84C-2E49-9623-37CA21953B85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BC28B9A-BD48-024C-B088-C9106EBAC5B5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2FE93F-8B58-6F48-AE55-285E332D58D8}"/>
              </a:ext>
            </a:extLst>
          </p:cNvPr>
          <p:cNvGrpSpPr/>
          <p:nvPr/>
        </p:nvGrpSpPr>
        <p:grpSpPr>
          <a:xfrm>
            <a:off x="7649883" y="1334713"/>
            <a:ext cx="328864" cy="228600"/>
            <a:chOff x="714915" y="2343150"/>
            <a:chExt cx="328864" cy="2286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1BE4D7-26E4-DA46-B241-E403F6D9CB55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F3EF0BC-D729-D14C-94B4-6073932B3E14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8E6E04-CD85-D844-BAD7-5DA69271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96" y="0"/>
            <a:ext cx="3359348" cy="6858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F436BCD-96B8-654F-987A-0C4BCADFB339}"/>
              </a:ext>
            </a:extLst>
          </p:cNvPr>
          <p:cNvGrpSpPr/>
          <p:nvPr/>
        </p:nvGrpSpPr>
        <p:grpSpPr>
          <a:xfrm>
            <a:off x="3623102" y="217170"/>
            <a:ext cx="328864" cy="228600"/>
            <a:chOff x="714915" y="2343150"/>
            <a:chExt cx="328864" cy="2286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65371BD-7526-4C41-80BF-2977877A5246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D85779-6A9F-5443-B4F0-F35577DCF29D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02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DEC39-6B4B-984D-96A1-0363ECEE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found for 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0BACA-4610-1F4B-ABF7-464F5EE79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7" t="6838" r="21063" b="6435"/>
          <a:stretch/>
        </p:blipFill>
        <p:spPr>
          <a:xfrm>
            <a:off x="4659630" y="605791"/>
            <a:ext cx="753237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1542-3FBF-ED4A-90C6-52CE44A1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595018" y="937418"/>
            <a:ext cx="10515600" cy="1325563"/>
          </a:xfrm>
        </p:spPr>
        <p:txBody>
          <a:bodyPr/>
          <a:lstStyle/>
          <a:p>
            <a:r>
              <a:rPr lang="en-US" dirty="0"/>
              <a:t>Store / Shops Detail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C87E6-B7BE-5B4A-928C-5865A388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57" y="0"/>
            <a:ext cx="336399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4EF8C-13EA-B147-8FA5-9B6E2E3C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15" y="0"/>
            <a:ext cx="3363995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20304D-1BE0-C74F-A676-0ED5BEC08456}"/>
              </a:ext>
            </a:extLst>
          </p:cNvPr>
          <p:cNvCxnSpPr/>
          <p:nvPr/>
        </p:nvCxnSpPr>
        <p:spPr>
          <a:xfrm>
            <a:off x="3040380" y="5120640"/>
            <a:ext cx="1943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B865922-FB4E-4245-BA89-392EADBD021B}"/>
              </a:ext>
            </a:extLst>
          </p:cNvPr>
          <p:cNvGrpSpPr/>
          <p:nvPr/>
        </p:nvGrpSpPr>
        <p:grpSpPr>
          <a:xfrm>
            <a:off x="5451902" y="251460"/>
            <a:ext cx="328864" cy="228600"/>
            <a:chOff x="714915" y="2343150"/>
            <a:chExt cx="328864" cy="2286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5D1962E-EF0E-BA44-9CBE-721D1B57DF69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E9DBE1-1471-1643-BACC-85E7A2EDDB7C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108C19-545A-2349-861E-B141A2428CD0}"/>
              </a:ext>
            </a:extLst>
          </p:cNvPr>
          <p:cNvGrpSpPr/>
          <p:nvPr/>
        </p:nvGrpSpPr>
        <p:grpSpPr>
          <a:xfrm>
            <a:off x="9120932" y="251460"/>
            <a:ext cx="328864" cy="228600"/>
            <a:chOff x="714915" y="2343150"/>
            <a:chExt cx="328864" cy="2286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193F1E-E982-F549-8F8C-BC7BE6F46123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8DC439-E51A-3147-99EA-497E4D567D4F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9E722-C3F9-8E4C-8A91-D02E56140756}"/>
              </a:ext>
            </a:extLst>
          </p:cNvPr>
          <p:cNvGrpSpPr/>
          <p:nvPr/>
        </p:nvGrpSpPr>
        <p:grpSpPr>
          <a:xfrm>
            <a:off x="2624557" y="1703070"/>
            <a:ext cx="328864" cy="228600"/>
            <a:chOff x="714915" y="2343150"/>
            <a:chExt cx="328864" cy="2286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8F9F8-E157-F240-B4FB-BCC09E38A5AA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5C7E85-9C85-5148-9B77-6D526A4D55BD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2EE17-F651-8942-8F49-6DF9167D29CB}"/>
              </a:ext>
            </a:extLst>
          </p:cNvPr>
          <p:cNvGrpSpPr/>
          <p:nvPr/>
        </p:nvGrpSpPr>
        <p:grpSpPr>
          <a:xfrm>
            <a:off x="6263116" y="1703070"/>
            <a:ext cx="328864" cy="228600"/>
            <a:chOff x="714915" y="2343150"/>
            <a:chExt cx="328864" cy="2286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61BED58-55AB-C340-B59A-1DC325EBF9F2}"/>
                </a:ext>
              </a:extLst>
            </p:cNvPr>
            <p:cNvCxnSpPr/>
            <p:nvPr/>
          </p:nvCxnSpPr>
          <p:spPr>
            <a:xfrm flipV="1">
              <a:off x="714915" y="2388870"/>
              <a:ext cx="328864" cy="1485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43CF3F-74D9-8341-87E2-F390AC1D0797}"/>
                </a:ext>
              </a:extLst>
            </p:cNvPr>
            <p:cNvCxnSpPr/>
            <p:nvPr/>
          </p:nvCxnSpPr>
          <p:spPr>
            <a:xfrm>
              <a:off x="714915" y="2343150"/>
              <a:ext cx="328864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EC96CA8-A820-A34A-8F46-F272B85AF0D6}"/>
              </a:ext>
            </a:extLst>
          </p:cNvPr>
          <p:cNvSpPr/>
          <p:nvPr/>
        </p:nvSpPr>
        <p:spPr>
          <a:xfrm>
            <a:off x="5292090" y="1703070"/>
            <a:ext cx="696462" cy="342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9B5A8-2FEC-FE40-BA9D-B1950B28D043}"/>
              </a:ext>
            </a:extLst>
          </p:cNvPr>
          <p:cNvSpPr txBox="1"/>
          <p:nvPr/>
        </p:nvSpPr>
        <p:spPr>
          <a:xfrm>
            <a:off x="9852660" y="880110"/>
            <a:ext cx="1760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one icon (list and grid)</a:t>
            </a:r>
          </a:p>
          <a:p>
            <a:endParaRPr lang="en-US" dirty="0"/>
          </a:p>
          <a:p>
            <a:r>
              <a:rPr lang="en-US" dirty="0"/>
              <a:t>Filter &amp; sort only icons</a:t>
            </a:r>
          </a:p>
        </p:txBody>
      </p:sp>
    </p:spTree>
    <p:extLst>
      <p:ext uri="{BB962C8B-B14F-4D97-AF65-F5344CB8AC3E}">
        <p14:creationId xmlns:p14="http://schemas.microsoft.com/office/powerpoint/2010/main" val="302266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B202-D3CD-1442-AB1E-D17D6C574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990" y="1625283"/>
            <a:ext cx="9144000" cy="2387600"/>
          </a:xfrm>
        </p:spPr>
        <p:txBody>
          <a:bodyPr/>
          <a:lstStyle/>
          <a:p>
            <a:r>
              <a:rPr lang="en-US" dirty="0"/>
              <a:t>Individual</a:t>
            </a:r>
            <a:br>
              <a:rPr lang="en-US" dirty="0"/>
            </a:br>
            <a:r>
              <a:rPr lang="en-US" sz="3200" dirty="0"/>
              <a:t>(Mobile App)</a:t>
            </a:r>
          </a:p>
        </p:txBody>
      </p:sp>
    </p:spTree>
    <p:extLst>
      <p:ext uri="{BB962C8B-B14F-4D97-AF65-F5344CB8AC3E}">
        <p14:creationId xmlns:p14="http://schemas.microsoft.com/office/powerpoint/2010/main" val="3935185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595018" y="810294"/>
            <a:ext cx="10515600" cy="1325563"/>
          </a:xfrm>
        </p:spPr>
        <p:txBody>
          <a:bodyPr/>
          <a:lstStyle/>
          <a:p>
            <a:r>
              <a:rPr lang="en-US" dirty="0"/>
              <a:t>Shops / Store Detail 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851254-37C6-1D4B-A080-0CA62D3A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99" y="0"/>
            <a:ext cx="336399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30582-4508-FF42-B9DE-57EF0A69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16" y="0"/>
            <a:ext cx="336399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C5804C-6443-CC42-AA51-B80774AC0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470" y="0"/>
            <a:ext cx="2779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35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Shops in Mall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1F42C-2DC9-1848-AFA2-2D8E1015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503" y="1"/>
            <a:ext cx="394335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24A8D3-6F97-8243-80BA-3DFA13AAD954}"/>
              </a:ext>
            </a:extLst>
          </p:cNvPr>
          <p:cNvCxnSpPr/>
          <p:nvPr/>
        </p:nvCxnSpPr>
        <p:spPr>
          <a:xfrm flipV="1">
            <a:off x="4171950" y="2606040"/>
            <a:ext cx="3303270" cy="8343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9AC699-E652-7648-971B-4D0AE65782A8}"/>
              </a:ext>
            </a:extLst>
          </p:cNvPr>
          <p:cNvCxnSpPr/>
          <p:nvPr/>
        </p:nvCxnSpPr>
        <p:spPr>
          <a:xfrm>
            <a:off x="4023360" y="2514600"/>
            <a:ext cx="3257550" cy="811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00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595019" y="937418"/>
            <a:ext cx="10515600" cy="1325563"/>
          </a:xfrm>
        </p:spPr>
        <p:txBody>
          <a:bodyPr/>
          <a:lstStyle/>
          <a:p>
            <a:r>
              <a:rPr lang="en-US" dirty="0"/>
              <a:t>Nearby Shops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E1639A-8B5C-DA42-8847-1DE6775F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075" y="0"/>
            <a:ext cx="3452629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7E577B-8260-C148-981E-DB76C4CB04F9}"/>
              </a:ext>
            </a:extLst>
          </p:cNvPr>
          <p:cNvSpPr txBox="1">
            <a:spLocks/>
          </p:cNvSpPr>
          <p:nvPr/>
        </p:nvSpPr>
        <p:spPr>
          <a:xfrm rot="16200000">
            <a:off x="6271418" y="9374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Offers/stores discount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06A3B-4C58-8A42-BFB4-8DF92F27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377" y="0"/>
            <a:ext cx="4169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56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Wholesale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CBA8E-2F9E-7248-804E-5810159E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77" y="0"/>
            <a:ext cx="383159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9CF5E0-FD82-134B-AF77-55093AEA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22" y="0"/>
            <a:ext cx="3363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78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988973" y="937419"/>
            <a:ext cx="10515600" cy="1325563"/>
          </a:xfrm>
        </p:spPr>
        <p:txBody>
          <a:bodyPr/>
          <a:lstStyle/>
          <a:p>
            <a:r>
              <a:rPr lang="en-US" dirty="0"/>
              <a:t>Product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E0B85-BEEA-B14D-8E0F-7AF5AFE1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156" y="9769"/>
            <a:ext cx="1571245" cy="68618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1F679-E882-334B-BAD9-5C0CB9B04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498" y="-12034"/>
            <a:ext cx="156983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420B07-33FA-2C40-BB62-CBE15B86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211" y="0"/>
            <a:ext cx="156983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A4FFB8-06B4-5946-8C18-AF0F330A0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803" y="9769"/>
            <a:ext cx="1569839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2CF245-D604-2C46-B11E-F178D6E2D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536" y="9769"/>
            <a:ext cx="178415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28585-A524-FA47-9F3D-23933AAD1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9958" y="0"/>
            <a:ext cx="137204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362738-9A03-8246-AF41-71FE39E52654}"/>
              </a:ext>
            </a:extLst>
          </p:cNvPr>
          <p:cNvSpPr txBox="1">
            <a:spLocks/>
          </p:cNvSpPr>
          <p:nvPr/>
        </p:nvSpPr>
        <p:spPr>
          <a:xfrm rot="16200000">
            <a:off x="5297139" y="925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Wholesale Product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C4598-860B-8C4D-8DE6-C5FB0F1B7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90" y="0"/>
            <a:ext cx="1087636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016C9E-2F44-9F4E-BC65-C073B7074556}"/>
              </a:ext>
            </a:extLst>
          </p:cNvPr>
          <p:cNvCxnSpPr>
            <a:cxnSpLocks/>
          </p:cNvCxnSpPr>
          <p:nvPr/>
        </p:nvCxnSpPr>
        <p:spPr>
          <a:xfrm>
            <a:off x="4137417" y="3085043"/>
            <a:ext cx="1244813" cy="69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D6CBE9-E7E8-1C4F-86AC-ACC83C00A345}"/>
              </a:ext>
            </a:extLst>
          </p:cNvPr>
          <p:cNvCxnSpPr/>
          <p:nvPr/>
        </p:nvCxnSpPr>
        <p:spPr>
          <a:xfrm>
            <a:off x="4137417" y="2435839"/>
            <a:ext cx="4995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E79DF8-6E93-454D-9D8B-7E5557E685B6}"/>
              </a:ext>
            </a:extLst>
          </p:cNvPr>
          <p:cNvCxnSpPr/>
          <p:nvPr/>
        </p:nvCxnSpPr>
        <p:spPr>
          <a:xfrm>
            <a:off x="4137417" y="2697096"/>
            <a:ext cx="4576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33C20C-40B3-F948-8969-542530B3F954}"/>
              </a:ext>
            </a:extLst>
          </p:cNvPr>
          <p:cNvCxnSpPr/>
          <p:nvPr/>
        </p:nvCxnSpPr>
        <p:spPr>
          <a:xfrm>
            <a:off x="4137417" y="2082373"/>
            <a:ext cx="1325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9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988973" y="937419"/>
            <a:ext cx="10515600" cy="1325563"/>
          </a:xfrm>
        </p:spPr>
        <p:txBody>
          <a:bodyPr/>
          <a:lstStyle/>
          <a:p>
            <a:r>
              <a:rPr lang="en-US" dirty="0"/>
              <a:t>Restaurants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17F86C-609E-F14D-9D27-66EC6EB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31" y="6804"/>
            <a:ext cx="3857625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020A05-497D-6C40-8626-B834E02E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99" y="9072"/>
            <a:ext cx="3857625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194BC8-37A5-ED4B-BC28-636C1C3DD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7" y="9072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96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Grocery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F5B32-E58C-EF4F-8927-4EFCEE93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76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A31EB1-D4BC-3247-BCB5-B6ED162C5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326" y="0"/>
            <a:ext cx="3857625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56D5D5A-6572-2B48-9787-ED5C3AA408E2}"/>
              </a:ext>
            </a:extLst>
          </p:cNvPr>
          <p:cNvGrpSpPr/>
          <p:nvPr/>
        </p:nvGrpSpPr>
        <p:grpSpPr>
          <a:xfrm>
            <a:off x="797076" y="1931670"/>
            <a:ext cx="460224" cy="285750"/>
            <a:chOff x="797076" y="1931670"/>
            <a:chExt cx="460224" cy="28575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DF7ACCC-DE48-5E49-A967-E6FF13715293}"/>
                </a:ext>
              </a:extLst>
            </p:cNvPr>
            <p:cNvCxnSpPr>
              <a:cxnSpLocks/>
            </p:cNvCxnSpPr>
            <p:nvPr/>
          </p:nvCxnSpPr>
          <p:spPr>
            <a:xfrm>
              <a:off x="937260" y="1931670"/>
              <a:ext cx="320040" cy="2057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475CB-6C7F-6146-BEE8-ADF34AC23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076" y="1965960"/>
              <a:ext cx="448794" cy="2514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6F5416-504E-5D47-8F9E-E61B864AD503}"/>
              </a:ext>
            </a:extLst>
          </p:cNvPr>
          <p:cNvGrpSpPr/>
          <p:nvPr/>
        </p:nvGrpSpPr>
        <p:grpSpPr>
          <a:xfrm>
            <a:off x="4094298" y="255270"/>
            <a:ext cx="460224" cy="285750"/>
            <a:chOff x="797076" y="1931670"/>
            <a:chExt cx="460224" cy="2857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E43401-C226-124E-9C92-A7F94F950ED4}"/>
                </a:ext>
              </a:extLst>
            </p:cNvPr>
            <p:cNvCxnSpPr>
              <a:cxnSpLocks/>
            </p:cNvCxnSpPr>
            <p:nvPr/>
          </p:nvCxnSpPr>
          <p:spPr>
            <a:xfrm>
              <a:off x="937260" y="1931670"/>
              <a:ext cx="320040" cy="2057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6391EB-80C3-4A41-986B-01F8A6C44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076" y="1965960"/>
              <a:ext cx="448794" cy="2514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6DCFDEE-52A0-FB4D-83E1-0F4AC5B9E473}"/>
              </a:ext>
            </a:extLst>
          </p:cNvPr>
          <p:cNvSpPr txBox="1"/>
          <p:nvPr/>
        </p:nvSpPr>
        <p:spPr>
          <a:xfrm>
            <a:off x="1577340" y="1482328"/>
            <a:ext cx="265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Same as previous design 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868D3FA9-2C84-1343-A7A7-ADC9817F3175}"/>
              </a:ext>
            </a:extLst>
          </p:cNvPr>
          <p:cNvSpPr/>
          <p:nvPr/>
        </p:nvSpPr>
        <p:spPr>
          <a:xfrm>
            <a:off x="797076" y="1931670"/>
            <a:ext cx="3857625" cy="285750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A6C4EB-B0CA-3040-B366-8B4DB586F660}"/>
              </a:ext>
            </a:extLst>
          </p:cNvPr>
          <p:cNvCxnSpPr>
            <a:stCxn id="19" idx="0"/>
          </p:cNvCxnSpPr>
          <p:nvPr/>
        </p:nvCxnSpPr>
        <p:spPr>
          <a:xfrm flipV="1">
            <a:off x="2725889" y="1794510"/>
            <a:ext cx="223051" cy="137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4716410-5E8A-D74F-B416-6817237E1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70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4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Grocery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989CA-E47B-7D4F-AA4B-72E1DC64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317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D9B0F-5988-9946-B423-9DD300794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692" y="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F787D-AEEC-834C-8644-80992734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6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42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595018" y="925385"/>
            <a:ext cx="10515600" cy="1325563"/>
          </a:xfrm>
        </p:spPr>
        <p:txBody>
          <a:bodyPr/>
          <a:lstStyle/>
          <a:p>
            <a:r>
              <a:rPr lang="en-US" dirty="0"/>
              <a:t>Cart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0272B-D78C-F840-A6E8-C03C299C5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70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972F1-B8BF-0545-81E2-A2EBEF6B3C54}"/>
              </a:ext>
            </a:extLst>
          </p:cNvPr>
          <p:cNvSpPr txBox="1"/>
          <p:nvPr/>
        </p:nvSpPr>
        <p:spPr>
          <a:xfrm>
            <a:off x="9384030" y="1085850"/>
            <a:ext cx="2674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 will skip Single basket delivery in baby launch – because it’s connecting with Professional, Services and My Work.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DEBEF-F344-2F48-A502-2DE75B0F77E5}"/>
              </a:ext>
            </a:extLst>
          </p:cNvPr>
          <p:cNvGrpSpPr/>
          <p:nvPr/>
        </p:nvGrpSpPr>
        <p:grpSpPr>
          <a:xfrm>
            <a:off x="5525490" y="2656703"/>
            <a:ext cx="3262184" cy="790832"/>
            <a:chOff x="1569308" y="2656703"/>
            <a:chExt cx="3262184" cy="79083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416BF87-FC1D-5E42-ADFE-5B565D9E6021}"/>
                </a:ext>
              </a:extLst>
            </p:cNvPr>
            <p:cNvCxnSpPr>
              <a:cxnSpLocks/>
            </p:cNvCxnSpPr>
            <p:nvPr/>
          </p:nvCxnSpPr>
          <p:spPr>
            <a:xfrm>
              <a:off x="1569308" y="2656703"/>
              <a:ext cx="3262184" cy="7908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867A41-62BC-FE48-827C-3A1971744B22}"/>
                </a:ext>
              </a:extLst>
            </p:cNvPr>
            <p:cNvCxnSpPr/>
            <p:nvPr/>
          </p:nvCxnSpPr>
          <p:spPr>
            <a:xfrm flipV="1">
              <a:off x="1606378" y="2669059"/>
              <a:ext cx="1445741" cy="7043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6FA39-BFA5-D644-B0EA-96468E033012}"/>
              </a:ext>
            </a:extLst>
          </p:cNvPr>
          <p:cNvCxnSpPr/>
          <p:nvPr/>
        </p:nvCxnSpPr>
        <p:spPr>
          <a:xfrm>
            <a:off x="5562560" y="1989438"/>
            <a:ext cx="32251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85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929191" y="925386"/>
            <a:ext cx="10515600" cy="1325563"/>
          </a:xfrm>
        </p:spPr>
        <p:txBody>
          <a:bodyPr/>
          <a:lstStyle/>
          <a:p>
            <a:r>
              <a:rPr lang="en-US" dirty="0"/>
              <a:t>Checkout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78955-9CDB-BA4E-8D71-E42819C6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6" y="0"/>
            <a:ext cx="3188141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612CCA-7C16-9940-BAC4-9E8EED5746A3}"/>
              </a:ext>
            </a:extLst>
          </p:cNvPr>
          <p:cNvCxnSpPr/>
          <p:nvPr/>
        </p:nvCxnSpPr>
        <p:spPr>
          <a:xfrm flipV="1">
            <a:off x="991391" y="2854411"/>
            <a:ext cx="2258436" cy="3459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E50BE9-EFA8-0146-973D-46B22966D52A}"/>
              </a:ext>
            </a:extLst>
          </p:cNvPr>
          <p:cNvCxnSpPr/>
          <p:nvPr/>
        </p:nvCxnSpPr>
        <p:spPr>
          <a:xfrm>
            <a:off x="991391" y="2829697"/>
            <a:ext cx="2666209" cy="420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3DF61A-040E-0E44-B2D6-12DAF9E45199}"/>
              </a:ext>
            </a:extLst>
          </p:cNvPr>
          <p:cNvCxnSpPr/>
          <p:nvPr/>
        </p:nvCxnSpPr>
        <p:spPr>
          <a:xfrm>
            <a:off x="991391" y="1173892"/>
            <a:ext cx="1121614" cy="2100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40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76803" y="509505"/>
            <a:ext cx="10515600" cy="1325563"/>
          </a:xfrm>
        </p:spPr>
        <p:txBody>
          <a:bodyPr/>
          <a:lstStyle/>
          <a:p>
            <a:r>
              <a:rPr lang="en-US" dirty="0"/>
              <a:t>User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02D60-2733-0E4E-8441-5DFD0847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99967-7D8E-1A41-B438-5B04F6C8A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0"/>
            <a:ext cx="385762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3FE97-470A-F442-8C9E-0A22DC1A7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7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595018" y="925385"/>
            <a:ext cx="10515600" cy="1325563"/>
          </a:xfrm>
        </p:spPr>
        <p:txBody>
          <a:bodyPr/>
          <a:lstStyle/>
          <a:p>
            <a:r>
              <a:rPr lang="en-US" dirty="0" err="1"/>
              <a:t>CheckOut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E6FCF-BDBE-654C-B633-593DAD7E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786" y="0"/>
            <a:ext cx="38042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64C00-9EEF-3E4F-9CAF-AAD6B086F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578" y="0"/>
            <a:ext cx="3064669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507E26-A40E-1648-BEE9-F2169A635086}"/>
              </a:ext>
            </a:extLst>
          </p:cNvPr>
          <p:cNvCxnSpPr/>
          <p:nvPr/>
        </p:nvCxnSpPr>
        <p:spPr>
          <a:xfrm>
            <a:off x="5968314" y="2360141"/>
            <a:ext cx="17917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FC8F16-DD91-0548-9C27-DCED17FB380B}"/>
              </a:ext>
            </a:extLst>
          </p:cNvPr>
          <p:cNvCxnSpPr>
            <a:cxnSpLocks/>
          </p:cNvCxnSpPr>
          <p:nvPr/>
        </p:nvCxnSpPr>
        <p:spPr>
          <a:xfrm>
            <a:off x="6771503" y="1631092"/>
            <a:ext cx="1112108" cy="2471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528405-F11D-6145-A7FF-5A0D4979090E}"/>
              </a:ext>
            </a:extLst>
          </p:cNvPr>
          <p:cNvCxnSpPr/>
          <p:nvPr/>
        </p:nvCxnSpPr>
        <p:spPr>
          <a:xfrm>
            <a:off x="5560541" y="3052119"/>
            <a:ext cx="2508421" cy="1668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1652FC-9DD9-7C44-8B09-8A06D9054447}"/>
              </a:ext>
            </a:extLst>
          </p:cNvPr>
          <p:cNvCxnSpPr/>
          <p:nvPr/>
        </p:nvCxnSpPr>
        <p:spPr>
          <a:xfrm flipV="1">
            <a:off x="5696465" y="3373395"/>
            <a:ext cx="2273643" cy="14580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822028-F8A0-554C-87B0-871844E72B09}"/>
              </a:ext>
            </a:extLst>
          </p:cNvPr>
          <p:cNvCxnSpPr/>
          <p:nvPr/>
        </p:nvCxnSpPr>
        <p:spPr>
          <a:xfrm>
            <a:off x="9551773" y="5189838"/>
            <a:ext cx="1519881" cy="2100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FCDA11-C420-5F41-BD17-1E3AC7C6EC68}"/>
              </a:ext>
            </a:extLst>
          </p:cNvPr>
          <p:cNvCxnSpPr/>
          <p:nvPr/>
        </p:nvCxnSpPr>
        <p:spPr>
          <a:xfrm flipV="1">
            <a:off x="9527059" y="5263978"/>
            <a:ext cx="1668163" cy="1977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324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595018" y="925385"/>
            <a:ext cx="10515600" cy="1325563"/>
          </a:xfrm>
        </p:spPr>
        <p:txBody>
          <a:bodyPr/>
          <a:lstStyle/>
          <a:p>
            <a:r>
              <a:rPr lang="en-US" dirty="0"/>
              <a:t>Order summary /  invoice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C6E7D-B354-7644-BDE8-7D1A6C4A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53" y="0"/>
            <a:ext cx="355049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9F220-5676-2443-A75D-0F13239E4F9F}"/>
              </a:ext>
            </a:extLst>
          </p:cNvPr>
          <p:cNvSpPr txBox="1"/>
          <p:nvPr/>
        </p:nvSpPr>
        <p:spPr>
          <a:xfrm>
            <a:off x="7871247" y="2224216"/>
            <a:ext cx="305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price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035D12-6468-C846-8AF3-4EBA79106976}"/>
              </a:ext>
            </a:extLst>
          </p:cNvPr>
          <p:cNvCxnSpPr>
            <a:cxnSpLocks/>
          </p:cNvCxnSpPr>
          <p:nvPr/>
        </p:nvCxnSpPr>
        <p:spPr>
          <a:xfrm>
            <a:off x="4559643" y="2817340"/>
            <a:ext cx="308918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0959D9-1662-9E4C-8E2C-B5ABD28098A8}"/>
              </a:ext>
            </a:extLst>
          </p:cNvPr>
          <p:cNvCxnSpPr/>
          <p:nvPr/>
        </p:nvCxnSpPr>
        <p:spPr>
          <a:xfrm>
            <a:off x="6870357" y="2706130"/>
            <a:ext cx="296562" cy="222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493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My 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EF998-6CC9-514A-A0BC-B255F58F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04" y="0"/>
            <a:ext cx="416918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D6666-8B08-2D4B-BDB3-0BB2990D8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285" y="-1"/>
            <a:ext cx="416918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B145DD-33E4-6747-A2F7-A948899A0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466" y="0"/>
            <a:ext cx="4169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Rate an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13127-C8AA-BD47-A1FD-0675FDB3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64" y="0"/>
            <a:ext cx="386971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FCC7F-F4EB-C444-86AA-9BD6CD16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282" y="0"/>
            <a:ext cx="38697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0FC38-7C4E-824A-9417-B1A6412BF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49" y="0"/>
            <a:ext cx="3869718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7626A3-F8DB-4E4B-B7C7-8D320D47C45C}"/>
              </a:ext>
            </a:extLst>
          </p:cNvPr>
          <p:cNvSpPr txBox="1"/>
          <p:nvPr/>
        </p:nvSpPr>
        <p:spPr>
          <a:xfrm>
            <a:off x="1317913" y="4501287"/>
            <a:ext cx="297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reviews here same as store and it will show in products</a:t>
            </a:r>
          </a:p>
        </p:txBody>
      </p:sp>
    </p:spTree>
    <p:extLst>
      <p:ext uri="{BB962C8B-B14F-4D97-AF65-F5344CB8AC3E}">
        <p14:creationId xmlns:p14="http://schemas.microsoft.com/office/powerpoint/2010/main" val="3253626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Rate an order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ACDC1-C96F-AC4A-8F49-C8BC40D9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2" y="0"/>
            <a:ext cx="386971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490DDA-EB36-1E4C-9AE4-914AE17F9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880" y="-2"/>
            <a:ext cx="38697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3301C-8B55-0141-B55D-94A492407202}"/>
              </a:ext>
            </a:extLst>
          </p:cNvPr>
          <p:cNvSpPr txBox="1"/>
          <p:nvPr/>
        </p:nvSpPr>
        <p:spPr>
          <a:xfrm>
            <a:off x="5206780" y="4822562"/>
            <a:ext cx="297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reviews here same as store and it will show in products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65C45-7B8F-3244-B7E6-AD1CE2ECE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282" y="-1"/>
            <a:ext cx="3869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2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Dispute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0D2BA-70D3-B24E-8BCF-88B3843B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87" y="0"/>
            <a:ext cx="386971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F6FA4-BB5D-0447-B1BC-0B0FE04C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74" y="0"/>
            <a:ext cx="3869718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56A863-27DD-C34D-869C-C241D8E13E5C}"/>
              </a:ext>
            </a:extLst>
          </p:cNvPr>
          <p:cNvCxnSpPr/>
          <p:nvPr/>
        </p:nvCxnSpPr>
        <p:spPr>
          <a:xfrm>
            <a:off x="1532238" y="5053914"/>
            <a:ext cx="15198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72ECCF-156F-F741-BE01-DE767729FCB1}"/>
              </a:ext>
            </a:extLst>
          </p:cNvPr>
          <p:cNvCxnSpPr/>
          <p:nvPr/>
        </p:nvCxnSpPr>
        <p:spPr>
          <a:xfrm>
            <a:off x="6264876" y="5053914"/>
            <a:ext cx="2681416" cy="86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351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Manage 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3D3A7-0332-4544-A363-1043B6AAE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76" y="0"/>
            <a:ext cx="386971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10A32-0909-394D-B208-80293AEDB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394" y="0"/>
            <a:ext cx="32315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058BD-08A0-594B-AE2F-19EA1F74A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293" y="0"/>
            <a:ext cx="3869718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1C704-2A6B-AE40-81AE-08232FB37DF9}"/>
              </a:ext>
            </a:extLst>
          </p:cNvPr>
          <p:cNvCxnSpPr/>
          <p:nvPr/>
        </p:nvCxnSpPr>
        <p:spPr>
          <a:xfrm flipV="1">
            <a:off x="4620394" y="5301049"/>
            <a:ext cx="3053152" cy="271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4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Manage address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223C84-1677-6E40-9069-F54A0F5A8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27" y="55605"/>
            <a:ext cx="3869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28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004092" y="937419"/>
            <a:ext cx="10515600" cy="1325563"/>
          </a:xfrm>
        </p:spPr>
        <p:txBody>
          <a:bodyPr/>
          <a:lstStyle/>
          <a:p>
            <a:r>
              <a:rPr lang="en-US" dirty="0"/>
              <a:t>Notifications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25CF3-EC30-9E4A-B640-671B7989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59" y="0"/>
            <a:ext cx="416918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CDB903-B5C7-2945-9ADF-F9D7925C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740" y="0"/>
            <a:ext cx="41691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E628D-8A6A-F447-9195-86E30980B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78" y="0"/>
            <a:ext cx="4169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51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Side Menu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ABCEA-D734-584D-B628-0564702EDE0B}"/>
              </a:ext>
            </a:extLst>
          </p:cNvPr>
          <p:cNvSpPr txBox="1"/>
          <p:nvPr/>
        </p:nvSpPr>
        <p:spPr>
          <a:xfrm>
            <a:off x="7748337" y="1046747"/>
            <a:ext cx="49449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 Address</a:t>
            </a:r>
          </a:p>
          <a:p>
            <a:r>
              <a:rPr lang="en-US" dirty="0"/>
              <a:t>Manage Account / profile</a:t>
            </a:r>
          </a:p>
          <a:p>
            <a:r>
              <a:rPr lang="en-US" dirty="0"/>
              <a:t>Special Offers</a:t>
            </a:r>
          </a:p>
          <a:p>
            <a:r>
              <a:rPr lang="en-US" dirty="0"/>
              <a:t>Your Orders</a:t>
            </a:r>
          </a:p>
          <a:p>
            <a:r>
              <a:rPr lang="en-US" dirty="0"/>
              <a:t>Support</a:t>
            </a:r>
          </a:p>
          <a:p>
            <a:r>
              <a:rPr lang="en-US" dirty="0"/>
              <a:t>With email and phone number</a:t>
            </a:r>
          </a:p>
          <a:p>
            <a:r>
              <a:rPr lang="en-US" dirty="0"/>
              <a:t>Rate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85FCD-31C1-2A49-84A6-75C49A7F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279" y="1"/>
            <a:ext cx="3879056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1779AC-BCE7-724C-AA78-0DCA01836380}"/>
              </a:ext>
            </a:extLst>
          </p:cNvPr>
          <p:cNvCxnSpPr/>
          <p:nvPr/>
        </p:nvCxnSpPr>
        <p:spPr>
          <a:xfrm flipV="1">
            <a:off x="2879124" y="3904735"/>
            <a:ext cx="1569308" cy="6796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C130D9-687D-0F4C-B5E8-C632A8681A72}"/>
              </a:ext>
            </a:extLst>
          </p:cNvPr>
          <p:cNvCxnSpPr/>
          <p:nvPr/>
        </p:nvCxnSpPr>
        <p:spPr>
          <a:xfrm>
            <a:off x="2940908" y="1631092"/>
            <a:ext cx="1433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76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64771" y="937419"/>
            <a:ext cx="10515600" cy="1325563"/>
          </a:xfrm>
        </p:spPr>
        <p:txBody>
          <a:bodyPr/>
          <a:lstStyle/>
          <a:p>
            <a:r>
              <a:rPr lang="en-US" dirty="0"/>
              <a:t>Forgot password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926172-8400-DC4F-8E1A-2AB3049C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93" y="3"/>
            <a:ext cx="379866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4F938A-A849-EF41-A364-F9A50D76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662" y="3"/>
            <a:ext cx="3798669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2FA77B-9629-1049-9E11-4A30BFD41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331" y="1"/>
            <a:ext cx="3798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8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76803" y="509505"/>
            <a:ext cx="10515600" cy="1325563"/>
          </a:xfrm>
        </p:spPr>
        <p:txBody>
          <a:bodyPr/>
          <a:lstStyle/>
          <a:p>
            <a:r>
              <a:rPr lang="en-US" dirty="0"/>
              <a:t>User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96C66-D0AA-5B47-B99B-618E2A7E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3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40708" y="810295"/>
            <a:ext cx="10515600" cy="1325563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19C9A-EC8D-5A4D-BBA5-9B17F8B4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93" y="0"/>
            <a:ext cx="3198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7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840708" y="810295"/>
            <a:ext cx="10515600" cy="1325563"/>
          </a:xfrm>
        </p:spPr>
        <p:txBody>
          <a:bodyPr/>
          <a:lstStyle/>
          <a:p>
            <a:r>
              <a:rPr lang="en-US" dirty="0"/>
              <a:t>Edit Profile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D8471-3598-E145-9E03-552822C2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71" y="0"/>
            <a:ext cx="338538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DC53D-90CC-1A4B-9C3A-3CE6AC4C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4" y="0"/>
            <a:ext cx="340705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DEC65-B4EA-4B41-AFA2-3E44C9073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401" y="0"/>
            <a:ext cx="3281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7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63461" y="937419"/>
            <a:ext cx="10515600" cy="1325563"/>
          </a:xfrm>
        </p:spPr>
        <p:txBody>
          <a:bodyPr/>
          <a:lstStyle/>
          <a:p>
            <a:r>
              <a:rPr lang="en-US" dirty="0"/>
              <a:t>Profile Percentage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27646-F9A4-424F-B9A0-53E1581F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315" y="0"/>
            <a:ext cx="4677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4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5289-F0C9-E04F-B637-A6DE627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7" y="3314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Main store , nearby, restaurants &amp; grocery screen contain area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39248-42FD-4642-B8F0-59D16B23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3035320"/>
            <a:ext cx="37465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50B75-12E6-984F-91B9-BB2A219C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70" y="2869585"/>
            <a:ext cx="39624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2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2425</TotalTime>
  <Words>337</Words>
  <Application>Microsoft Macintosh PowerPoint</Application>
  <PresentationFormat>Widescreen</PresentationFormat>
  <Paragraphs>96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Soft Pro Launch</vt:lpstr>
      <vt:lpstr>Individual (Mobile App)</vt:lpstr>
      <vt:lpstr>User module</vt:lpstr>
      <vt:lpstr>Forgot password</vt:lpstr>
      <vt:lpstr>User module</vt:lpstr>
      <vt:lpstr>Dashboard</vt:lpstr>
      <vt:lpstr>Edit Profile</vt:lpstr>
      <vt:lpstr>Profile Percentage</vt:lpstr>
      <vt:lpstr>Main store , nearby, restaurants &amp; grocery screen contain area search</vt:lpstr>
      <vt:lpstr>Stores </vt:lpstr>
      <vt:lpstr>Stores </vt:lpstr>
      <vt:lpstr>Filters</vt:lpstr>
      <vt:lpstr>Filters </vt:lpstr>
      <vt:lpstr>Stores </vt:lpstr>
      <vt:lpstr>Without background image. Follow those colors and remove images . We will only keep images for user module till dashboard.</vt:lpstr>
      <vt:lpstr>Sequence of store details bar and background opacity for store title and rating and reviews and shelves selection.</vt:lpstr>
      <vt:lpstr>Stores / Shops Views</vt:lpstr>
      <vt:lpstr>Not found for all</vt:lpstr>
      <vt:lpstr>Store / Shops Detail Views</vt:lpstr>
      <vt:lpstr>Shops / Store Detail View</vt:lpstr>
      <vt:lpstr>Shops in Mall</vt:lpstr>
      <vt:lpstr>Nearby Shops</vt:lpstr>
      <vt:lpstr>Wholesale</vt:lpstr>
      <vt:lpstr>Product Details</vt:lpstr>
      <vt:lpstr>Restaurants</vt:lpstr>
      <vt:lpstr>Grocery Store</vt:lpstr>
      <vt:lpstr>Grocery Store</vt:lpstr>
      <vt:lpstr>Cart </vt:lpstr>
      <vt:lpstr>Checkout</vt:lpstr>
      <vt:lpstr>CheckOut</vt:lpstr>
      <vt:lpstr>Order summary /  invoice</vt:lpstr>
      <vt:lpstr>My Orders</vt:lpstr>
      <vt:lpstr>Rate an order</vt:lpstr>
      <vt:lpstr>Rate an order</vt:lpstr>
      <vt:lpstr>Dispute Order</vt:lpstr>
      <vt:lpstr>Manage address</vt:lpstr>
      <vt:lpstr>Manage address</vt:lpstr>
      <vt:lpstr>Notifications</vt:lpstr>
      <vt:lpstr>Side Menu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Launch</dc:title>
  <dc:creator>Microsoft Office User</dc:creator>
  <cp:lastModifiedBy>Microsoft Office User</cp:lastModifiedBy>
  <cp:revision>57</cp:revision>
  <dcterms:created xsi:type="dcterms:W3CDTF">2019-08-27T11:48:13Z</dcterms:created>
  <dcterms:modified xsi:type="dcterms:W3CDTF">2019-10-24T19:24:51Z</dcterms:modified>
</cp:coreProperties>
</file>